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57" r:id="rId3"/>
    <p:sldId id="283" r:id="rId4"/>
    <p:sldId id="290" r:id="rId5"/>
    <p:sldId id="291" r:id="rId6"/>
    <p:sldId id="296" r:id="rId7"/>
    <p:sldId id="292" r:id="rId8"/>
    <p:sldId id="293" r:id="rId9"/>
    <p:sldId id="294" r:id="rId10"/>
    <p:sldId id="295" r:id="rId11"/>
    <p:sldId id="297" r:id="rId12"/>
    <p:sldId id="298" r:id="rId13"/>
    <p:sldId id="299" r:id="rId14"/>
    <p:sldId id="301" r:id="rId15"/>
    <p:sldId id="314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409F"/>
    <a:srgbClr val="CAB447"/>
    <a:srgbClr val="FFE1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90"/>
    <p:restoredTop sz="94725"/>
  </p:normalViewPr>
  <p:slideViewPr>
    <p:cSldViewPr snapToGrid="0" snapToObjects="1">
      <p:cViewPr varScale="1">
        <p:scale>
          <a:sx n="107" d="100"/>
          <a:sy n="107" d="100"/>
        </p:scale>
        <p:origin x="2144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71" d="100"/>
        <a:sy n="17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0957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9185" y="1600202"/>
            <a:ext cx="6565570" cy="43844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486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7166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19846"/>
            <a:ext cx="8229600" cy="1143004"/>
          </a:xfrm>
        </p:spPr>
        <p:txBody>
          <a:bodyPr/>
          <a:lstStyle>
            <a:lvl1pPr>
              <a:defRPr b="1" i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2877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1785578" y="1755897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557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79186" y="1729974"/>
            <a:ext cx="6565569" cy="413237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6838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9185" y="1600202"/>
            <a:ext cx="6565570" cy="43844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6960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14677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5381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1785578" y="1755897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3103584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79186" y="1729974"/>
            <a:ext cx="6565569" cy="413237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55311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4154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8" r:id="rId3"/>
    <p:sldLayoutId id="2147483656" r:id="rId4"/>
    <p:sldLayoutId id="2147483650" r:id="rId5"/>
    <p:sldLayoutId id="2147483652" r:id="rId6"/>
    <p:sldLayoutId id="2147483655" r:id="rId7"/>
    <p:sldLayoutId id="2147483662" r:id="rId8"/>
    <p:sldLayoutId id="2147483663" r:id="rId9"/>
    <p:sldLayoutId id="2147483664" r:id="rId10"/>
    <p:sldLayoutId id="214748366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7813" y="1505404"/>
            <a:ext cx="8018620" cy="579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800" b="1" dirty="0">
                <a:latin typeface="Arial"/>
              </a:rPr>
              <a:t>CSE-5335: Presentation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74479" y="5186379"/>
            <a:ext cx="54864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13409F"/>
                </a:solidFill>
              </a:rPr>
              <a:t>Section: 5335-005</a:t>
            </a:r>
          </a:p>
          <a:p>
            <a:pPr>
              <a:lnSpc>
                <a:spcPct val="80000"/>
              </a:lnSpc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4479" y="5496375"/>
            <a:ext cx="6000110" cy="271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</a:rPr>
              <a:t>FALL 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7813" y="2812052"/>
            <a:ext cx="5325993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13409F"/>
                </a:solidFill>
                <a:latin typeface="Arial"/>
              </a:rPr>
              <a:t>Team Members: Group 7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3409F"/>
                </a:solidFill>
                <a:latin typeface="Arial"/>
              </a:rPr>
              <a:t>Mehak Malhotra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13409F"/>
                </a:solidFill>
                <a:latin typeface="Arial"/>
              </a:rPr>
              <a:t>Kudithipoodi</a:t>
            </a:r>
            <a:r>
              <a:rPr lang="en-US" sz="2400" dirty="0">
                <a:solidFill>
                  <a:srgbClr val="13409F"/>
                </a:solidFill>
                <a:latin typeface="Arial"/>
              </a:rPr>
              <a:t> </a:t>
            </a:r>
            <a:r>
              <a:rPr lang="en-US" sz="2400" dirty="0" err="1">
                <a:solidFill>
                  <a:srgbClr val="13409F"/>
                </a:solidFill>
                <a:latin typeface="Arial"/>
              </a:rPr>
              <a:t>Dillip</a:t>
            </a:r>
            <a:endParaRPr lang="en-US" sz="2400" dirty="0">
              <a:solidFill>
                <a:srgbClr val="13409F"/>
              </a:solidFill>
              <a:latin typeface="Arial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3409F"/>
                </a:solidFill>
                <a:latin typeface="Arial"/>
              </a:rPr>
              <a:t>Kota Keerthana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3409F"/>
                </a:solidFill>
                <a:latin typeface="Arial"/>
              </a:rPr>
              <a:t>Kotha Raghavendra Reddy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3409F"/>
                </a:solidFill>
                <a:latin typeface="Arial"/>
              </a:rPr>
              <a:t>Mekala Raga Shreya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567813" y="5053315"/>
            <a:ext cx="488696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A5EE550-42F0-09DC-BB9F-742009102DBA}"/>
              </a:ext>
            </a:extLst>
          </p:cNvPr>
          <p:cNvSpPr txBox="1"/>
          <p:nvPr/>
        </p:nvSpPr>
        <p:spPr>
          <a:xfrm>
            <a:off x="567813" y="2273118"/>
            <a:ext cx="716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GrowthLink – Academic Networking Platform</a:t>
            </a:r>
          </a:p>
        </p:txBody>
      </p:sp>
    </p:spTree>
    <p:extLst>
      <p:ext uri="{BB962C8B-B14F-4D97-AF65-F5344CB8AC3E}">
        <p14:creationId xmlns:p14="http://schemas.microsoft.com/office/powerpoint/2010/main" val="415446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1719DF-7416-E67F-9CE5-3D36706E6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C8A8E5-A785-EC36-63D1-805543C2AA00}"/>
              </a:ext>
            </a:extLst>
          </p:cNvPr>
          <p:cNvSpPr txBox="1"/>
          <p:nvPr/>
        </p:nvSpPr>
        <p:spPr>
          <a:xfrm>
            <a:off x="2947146" y="376516"/>
            <a:ext cx="4063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Creative Functionalities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8725D6-5A27-9B90-AB81-2D9ADD00DC19}"/>
              </a:ext>
            </a:extLst>
          </p:cNvPr>
          <p:cNvSpPr txBox="1"/>
          <p:nvPr/>
        </p:nvSpPr>
        <p:spPr>
          <a:xfrm>
            <a:off x="941294" y="1255059"/>
            <a:ext cx="734209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Innovative Features</a:t>
            </a:r>
          </a:p>
          <a:p>
            <a:endParaRPr lang="en-US" sz="12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Career Development Tools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Resume Writing Tips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Interview Preparation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Professional Development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Career Assessment Tools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Mentorship System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Application tracking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Mentor-mentee matching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Academic Events Platform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Event type filtering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Calendar integration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Session management</a:t>
            </a:r>
            <a:endParaRPr lang="en-US" sz="1000" dirty="0">
              <a:latin typeface="Avenir Book" panose="02000503020000020003" pitchFamily="2" charset="0"/>
            </a:endParaRPr>
          </a:p>
          <a:p>
            <a:endParaRPr lang="en-US" sz="10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238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963DA2-1F66-894C-FC25-86FDF5DC3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5BDEA3-CDF5-054E-C694-F46E1F0AD815}"/>
              </a:ext>
            </a:extLst>
          </p:cNvPr>
          <p:cNvSpPr txBox="1"/>
          <p:nvPr/>
        </p:nvSpPr>
        <p:spPr>
          <a:xfrm>
            <a:off x="3405467" y="333254"/>
            <a:ext cx="2333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Login Screen</a:t>
            </a:r>
          </a:p>
        </p:txBody>
      </p:sp>
      <p:pic>
        <p:nvPicPr>
          <p:cNvPr id="4" name="Picture 3" descr="A hand holding a sign in to a computer&#10;&#10;Description automatically generated">
            <a:extLst>
              <a:ext uri="{FF2B5EF4-FFF2-40B4-BE49-F238E27FC236}">
                <a16:creationId xmlns:a16="http://schemas.microsoft.com/office/drawing/2014/main" id="{C27557AB-84CD-E4A9-4EA2-31872B252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63025"/>
            <a:ext cx="7772400" cy="513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24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A01A4-6B31-5C6E-1DD1-969BDF101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BEF4ED-8BD3-42E0-E8CA-831587CF8F23}"/>
              </a:ext>
            </a:extLst>
          </p:cNvPr>
          <p:cNvSpPr txBox="1"/>
          <p:nvPr/>
        </p:nvSpPr>
        <p:spPr>
          <a:xfrm>
            <a:off x="3096745" y="339805"/>
            <a:ext cx="29505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Register Screen</a:t>
            </a:r>
          </a:p>
        </p:txBody>
      </p:sp>
      <p:pic>
        <p:nvPicPr>
          <p:cNvPr id="7" name="Picture 6" descr="A computer screen shot of a login form&#10;&#10;Description automatically generated">
            <a:extLst>
              <a:ext uri="{FF2B5EF4-FFF2-40B4-BE49-F238E27FC236}">
                <a16:creationId xmlns:a16="http://schemas.microsoft.com/office/drawing/2014/main" id="{21D0772E-AB16-6ABD-1B7E-126847A54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63025"/>
            <a:ext cx="7772400" cy="513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40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EB80AB-9A9C-68F7-38A2-CC54D3077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1FBC96-3B7F-D977-835D-3DB157370624}"/>
              </a:ext>
            </a:extLst>
          </p:cNvPr>
          <p:cNvSpPr txBox="1"/>
          <p:nvPr/>
        </p:nvSpPr>
        <p:spPr>
          <a:xfrm>
            <a:off x="2953309" y="339805"/>
            <a:ext cx="3237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Admin Dashboard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EA48640-414D-438B-AA9B-9DA3EA690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63025"/>
            <a:ext cx="7772400" cy="513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991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39C4E-7A48-8BBB-F29B-BA35B51A7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95A961-0A58-9BDD-59A5-2CFDC9AE2BC5}"/>
              </a:ext>
            </a:extLst>
          </p:cNvPr>
          <p:cNvSpPr txBox="1"/>
          <p:nvPr/>
        </p:nvSpPr>
        <p:spPr>
          <a:xfrm>
            <a:off x="3156555" y="342218"/>
            <a:ext cx="28308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User Dashboard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3375ADE-ABA9-3EF6-A491-5C28E9F4D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98" y="865438"/>
            <a:ext cx="7772400" cy="513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8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078BB-AB7E-31DB-7949-01CC05F3E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6264E-1FC4-E809-AE68-575E70DCA957}"/>
              </a:ext>
            </a:extLst>
          </p:cNvPr>
          <p:cNvSpPr txBox="1"/>
          <p:nvPr/>
        </p:nvSpPr>
        <p:spPr>
          <a:xfrm>
            <a:off x="2665154" y="337398"/>
            <a:ext cx="3813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Organizer Dashboard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97FD6A-012F-3204-52A8-5C24F63EC2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5801" y="865438"/>
            <a:ext cx="7772391" cy="513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84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E2769-325B-0644-BA80-F9B67E32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772" y="3687163"/>
            <a:ext cx="8229600" cy="1143004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94669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41838"/>
            <a:ext cx="8229600" cy="1143004"/>
          </a:xfrm>
        </p:spPr>
        <p:txBody>
          <a:bodyPr>
            <a:normAutofit/>
          </a:bodyPr>
          <a:lstStyle/>
          <a:p>
            <a:r>
              <a:rPr lang="en-US" dirty="0"/>
              <a:t>PHASE 4  Demo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60459" y="3230087"/>
            <a:ext cx="8229600" cy="732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b="0" dirty="0">
              <a:solidFill>
                <a:srgbClr val="1340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213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A3D831-362F-21BE-07D2-9BD78A16A2E3}"/>
              </a:ext>
            </a:extLst>
          </p:cNvPr>
          <p:cNvSpPr txBox="1"/>
          <p:nvPr/>
        </p:nvSpPr>
        <p:spPr>
          <a:xfrm>
            <a:off x="2949388" y="385481"/>
            <a:ext cx="367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Primary Objective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61F4BD-5601-251B-A55A-DF218590615F}"/>
              </a:ext>
            </a:extLst>
          </p:cNvPr>
          <p:cNvSpPr txBox="1"/>
          <p:nvPr/>
        </p:nvSpPr>
        <p:spPr>
          <a:xfrm>
            <a:off x="1255059" y="1407458"/>
            <a:ext cx="706418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b="1" dirty="0">
                <a:latin typeface="Avenir Book" panose="02000503020000020003" pitchFamily="2" charset="0"/>
              </a:rPr>
              <a:t>Main Goal:</a:t>
            </a:r>
          </a:p>
          <a:p>
            <a:pPr lvl="0"/>
            <a:endParaRPr lang="en-US" sz="1400" dirty="0">
              <a:latin typeface="Avenir Book" panose="02000503020000020003" pitchFamily="2" charset="0"/>
            </a:endParaRPr>
          </a:p>
          <a:p>
            <a:pPr lvl="1"/>
            <a:r>
              <a:rPr lang="en-US" sz="1400" dirty="0">
                <a:latin typeface="Avenir Book" panose="02000503020000020003" pitchFamily="2" charset="0"/>
              </a:rPr>
              <a:t>"To create an integrated academic platform that connects students with mentors, resources, and opportunities in real-time”</a:t>
            </a:r>
          </a:p>
          <a:p>
            <a:pPr lvl="1"/>
            <a:endParaRPr lang="en-US" sz="1400" dirty="0">
              <a:latin typeface="Avenir Book" panose="02000503020000020003" pitchFamily="2" charset="0"/>
            </a:endParaRPr>
          </a:p>
          <a:p>
            <a:pPr lvl="1"/>
            <a:endParaRPr lang="en-US" sz="1400" dirty="0">
              <a:latin typeface="Avenir Book" panose="02000503020000020003" pitchFamily="2" charset="0"/>
            </a:endParaRPr>
          </a:p>
          <a:p>
            <a:pPr lvl="0"/>
            <a:r>
              <a:rPr lang="en-US" sz="1400" b="1" dirty="0">
                <a:latin typeface="Avenir Book" panose="02000503020000020003" pitchFamily="2" charset="0"/>
              </a:rPr>
              <a:t>Core Objectives:</a:t>
            </a:r>
          </a:p>
          <a:p>
            <a:pPr lvl="0"/>
            <a:endParaRPr lang="en-US" sz="1400" dirty="0">
              <a:latin typeface="Avenir Book" panose="02000503020000020003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venir Book" panose="02000503020000020003" pitchFamily="2" charset="0"/>
              </a:rPr>
              <a:t>Facilitate Mentorship Connections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venir Book" panose="02000503020000020003" pitchFamily="2" charset="0"/>
              </a:rPr>
              <a:t>Streamline Academic Event Management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venir Book" panose="02000503020000020003" pitchFamily="2" charset="0"/>
              </a:rPr>
              <a:t>Enable Real-time Professional Networking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venir Book" panose="02000503020000020003" pitchFamily="2" charset="0"/>
              </a:rPr>
              <a:t>Provide Career Development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618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7F573-FAC5-ED9B-4B4D-10690C255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2ED9C3-58BA-4FA2-94BE-8161B48305F9}"/>
              </a:ext>
            </a:extLst>
          </p:cNvPr>
          <p:cNvSpPr txBox="1"/>
          <p:nvPr/>
        </p:nvSpPr>
        <p:spPr>
          <a:xfrm>
            <a:off x="2949388" y="385481"/>
            <a:ext cx="367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Problems We Solve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C2BF18-31D8-46D7-4FD3-400BCC986A5B}"/>
              </a:ext>
            </a:extLst>
          </p:cNvPr>
          <p:cNvSpPr txBox="1"/>
          <p:nvPr/>
        </p:nvSpPr>
        <p:spPr>
          <a:xfrm>
            <a:off x="1255059" y="1165411"/>
            <a:ext cx="706418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b="1" dirty="0">
                <a:latin typeface="Avenir Book" panose="02000503020000020003" pitchFamily="2" charset="0"/>
              </a:rPr>
              <a:t>Current Challenges: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lvl="0"/>
            <a:r>
              <a:rPr lang="en-US" sz="1200" b="1" dirty="0">
                <a:latin typeface="Avenir Book" panose="02000503020000020003" pitchFamily="2" charset="0"/>
              </a:rPr>
              <a:t>1. Mentorship Gap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Difficulty finding relevant mentors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Limited access to industry professionals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Unstructured mentorship processes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lvl="0"/>
            <a:r>
              <a:rPr lang="en-US" sz="1200" b="1" dirty="0">
                <a:latin typeface="Avenir Book" panose="02000503020000020003" pitchFamily="2" charset="0"/>
              </a:rPr>
              <a:t>2. Event Management Issues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Scattered event information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Complex registration processes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Poor attendance tracking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lvl="0"/>
            <a:r>
              <a:rPr lang="en-US" sz="1200" b="1" dirty="0">
                <a:latin typeface="Avenir Book" panose="02000503020000020003" pitchFamily="2" charset="0"/>
              </a:rPr>
              <a:t>3. Communication Barriers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Delayed responses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Fragmented communication channels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Limited networking opportunities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07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556AF-F721-7B99-7DA2-442783DFB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7B0DDE-9114-E041-14F9-6464D19C6696}"/>
              </a:ext>
            </a:extLst>
          </p:cNvPr>
          <p:cNvSpPr txBox="1"/>
          <p:nvPr/>
        </p:nvSpPr>
        <p:spPr>
          <a:xfrm>
            <a:off x="2949388" y="385481"/>
            <a:ext cx="367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Our Solution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E8CE1-6176-5068-0005-3ED95B7F1467}"/>
              </a:ext>
            </a:extLst>
          </p:cNvPr>
          <p:cNvSpPr txBox="1"/>
          <p:nvPr/>
        </p:nvSpPr>
        <p:spPr>
          <a:xfrm>
            <a:off x="1255059" y="1165411"/>
            <a:ext cx="70641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200" b="1" dirty="0">
                <a:latin typeface="Avenir Book" panose="02000503020000020003" pitchFamily="2" charset="0"/>
              </a:rPr>
              <a:t>Integrated Features: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lvl="0"/>
            <a:r>
              <a:rPr lang="en-US" sz="1200" b="1" dirty="0">
                <a:latin typeface="Avenir Book" panose="02000503020000020003" pitchFamily="2" charset="0"/>
              </a:rPr>
              <a:t>1. Structured Mentorship Program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	Mentor-mentee matching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lvl="0"/>
            <a:r>
              <a:rPr lang="en-US" sz="1200" b="1" dirty="0">
                <a:latin typeface="Avenir Book" panose="02000503020000020003" pitchFamily="2" charset="0"/>
              </a:rPr>
              <a:t>2. Centralized Event Platform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	Easy registration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	Calendar integration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lvl="0"/>
            <a:r>
              <a:rPr lang="en-US" sz="1200" b="1" dirty="0">
                <a:latin typeface="Avenir Book" panose="02000503020000020003" pitchFamily="2" charset="0"/>
              </a:rPr>
              <a:t>3. Real-time Communication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	Instant messaging</a:t>
            </a:r>
          </a:p>
          <a:p>
            <a:pPr lvl="0"/>
            <a:endParaRPr lang="en-US" sz="12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73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B9F55-7D6D-9507-BCB5-D235072B5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FD4C82-9656-DB84-F011-3624D37D70D6}"/>
              </a:ext>
            </a:extLst>
          </p:cNvPr>
          <p:cNvSpPr txBox="1"/>
          <p:nvPr/>
        </p:nvSpPr>
        <p:spPr>
          <a:xfrm>
            <a:off x="2949388" y="385481"/>
            <a:ext cx="367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Tech Stack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CB9B05-3B11-AFE1-3352-E56EF1C55E18}"/>
              </a:ext>
            </a:extLst>
          </p:cNvPr>
          <p:cNvSpPr txBox="1"/>
          <p:nvPr/>
        </p:nvSpPr>
        <p:spPr>
          <a:xfrm>
            <a:off x="1255059" y="1005708"/>
            <a:ext cx="7064188" cy="484658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lnSpc>
                <a:spcPct val="200000"/>
              </a:lnSpc>
            </a:pPr>
            <a:r>
              <a:rPr lang="en-US" sz="1200" b="1" dirty="0">
                <a:latin typeface="Avenir Book" panose="02000503020000020003" pitchFamily="2" charset="0"/>
              </a:rPr>
              <a:t>Frontend</a:t>
            </a:r>
          </a:p>
          <a:p>
            <a:pPr marL="171450" lvl="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latin typeface="Avenir Book" panose="02000503020000020003" pitchFamily="2" charset="0"/>
              </a:rPr>
              <a:t>Next.js</a:t>
            </a:r>
            <a:r>
              <a:rPr lang="en-US" sz="1200" dirty="0">
                <a:latin typeface="Avenir Book" panose="02000503020000020003" pitchFamily="2" charset="0"/>
              </a:rPr>
              <a:t> 14 (React Framework)</a:t>
            </a:r>
          </a:p>
          <a:p>
            <a:pPr marL="171450" lvl="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TailwindCSS &amp; Shadcn/</a:t>
            </a:r>
            <a:r>
              <a:rPr lang="en-US" sz="1200" dirty="0" err="1">
                <a:latin typeface="Avenir Book" panose="02000503020000020003" pitchFamily="2" charset="0"/>
              </a:rPr>
              <a:t>ui</a:t>
            </a:r>
            <a:r>
              <a:rPr lang="en-US" sz="1200" dirty="0">
                <a:latin typeface="Avenir Book" panose="02000503020000020003" pitchFamily="2" charset="0"/>
              </a:rPr>
              <a:t>(UI components)</a:t>
            </a:r>
          </a:p>
          <a:p>
            <a:pPr lvl="0">
              <a:lnSpc>
                <a:spcPct val="200000"/>
              </a:lnSpc>
            </a:pPr>
            <a:r>
              <a:rPr lang="en-US" sz="1200" b="1" dirty="0">
                <a:latin typeface="Avenir Book" panose="02000503020000020003" pitchFamily="2" charset="0"/>
              </a:rPr>
              <a:t>Backend</a:t>
            </a:r>
          </a:p>
          <a:p>
            <a:pPr marL="171450" lvl="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PHP WebSocket Server</a:t>
            </a:r>
          </a:p>
          <a:p>
            <a:pPr marL="171450" lvl="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RESTful APIs</a:t>
            </a:r>
          </a:p>
          <a:p>
            <a:pPr marL="171450" lvl="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JWT Authentication</a:t>
            </a:r>
          </a:p>
          <a:p>
            <a:pPr lvl="0">
              <a:lnSpc>
                <a:spcPct val="200000"/>
              </a:lnSpc>
            </a:pPr>
            <a:r>
              <a:rPr lang="en-US" sz="1200" b="1" dirty="0">
                <a:latin typeface="Avenir Book" panose="02000503020000020003" pitchFamily="2" charset="0"/>
              </a:rPr>
              <a:t>Database</a:t>
            </a:r>
          </a:p>
          <a:p>
            <a:pPr marL="171450" lvl="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MySQL Database</a:t>
            </a:r>
          </a:p>
          <a:p>
            <a:pPr marL="171450" lvl="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venir Book" panose="02000503020000020003" pitchFamily="2" charset="0"/>
              </a:rPr>
              <a:t>Prisma ORM</a:t>
            </a:r>
          </a:p>
          <a:p>
            <a:pPr lvl="0">
              <a:lnSpc>
                <a:spcPct val="200000"/>
              </a:lnSpc>
            </a:pPr>
            <a:endParaRPr lang="en-US" sz="1200" dirty="0">
              <a:latin typeface="Avenir Book" panose="02000503020000020003" pitchFamily="2" charset="0"/>
            </a:endParaRPr>
          </a:p>
          <a:p>
            <a:pPr lvl="0">
              <a:lnSpc>
                <a:spcPct val="200000"/>
              </a:lnSpc>
            </a:pPr>
            <a:r>
              <a:rPr lang="en-US" sz="1200" dirty="0">
                <a:latin typeface="Avenir Book" panose="02000503020000020003" pitchFamily="2" charset="0"/>
              </a:rPr>
              <a:t>Architecture delivers scalable, real-time features with secure data management using modern development standards.</a:t>
            </a:r>
          </a:p>
        </p:txBody>
      </p:sp>
    </p:spTree>
    <p:extLst>
      <p:ext uri="{BB962C8B-B14F-4D97-AF65-F5344CB8AC3E}">
        <p14:creationId xmlns:p14="http://schemas.microsoft.com/office/powerpoint/2010/main" val="2831485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74294-511A-EDA6-FD64-3634A7787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8F3DCE-EB89-95CE-3133-3E61F498B93B}"/>
              </a:ext>
            </a:extLst>
          </p:cNvPr>
          <p:cNvSpPr txBox="1"/>
          <p:nvPr/>
        </p:nvSpPr>
        <p:spPr>
          <a:xfrm>
            <a:off x="2317376" y="340658"/>
            <a:ext cx="4939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Team Members Contribution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1342F1-F3E2-7ECF-746D-2F640EEC3DAF}"/>
              </a:ext>
            </a:extLst>
          </p:cNvPr>
          <p:cNvSpPr txBox="1"/>
          <p:nvPr/>
        </p:nvSpPr>
        <p:spPr>
          <a:xfrm>
            <a:off x="1255059" y="1165411"/>
            <a:ext cx="706418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800" b="1" dirty="0">
                <a:latin typeface="Avenir Book" panose="02000503020000020003" pitchFamily="2" charset="0"/>
              </a:rPr>
              <a:t>Member 1: Frontend Architecture</a:t>
            </a: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Dashboard implementation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Navigation system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Responsive design</a:t>
            </a: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  <a:p>
            <a:pPr lvl="0"/>
            <a:r>
              <a:rPr lang="en-US" sz="800" b="1" dirty="0">
                <a:latin typeface="Avenir Book" panose="02000503020000020003" pitchFamily="2" charset="0"/>
              </a:rPr>
              <a:t>Member 2: Authentication &amp; User Management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Multi-role authentication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User profile management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Access control</a:t>
            </a: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  <a:p>
            <a:pPr lvl="0"/>
            <a:r>
              <a:rPr lang="en-US" sz="800" b="1" dirty="0">
                <a:latin typeface="Avenir Book" panose="02000503020000020003" pitchFamily="2" charset="0"/>
              </a:rPr>
              <a:t>Member 3: Real-time Features</a:t>
            </a: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Chat system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WebSocket server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Notification system</a:t>
            </a: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  <a:p>
            <a:pPr lvl="0"/>
            <a:r>
              <a:rPr lang="en-US" sz="800" b="1" dirty="0">
                <a:latin typeface="Avenir Book" panose="02000503020000020003" pitchFamily="2" charset="0"/>
              </a:rPr>
              <a:t>Member 4: Event Management System</a:t>
            </a: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Event creation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Registration system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Calendar integration</a:t>
            </a: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  <a:p>
            <a:pPr lvl="0"/>
            <a:r>
              <a:rPr lang="en-US" sz="800" b="1" dirty="0">
                <a:latin typeface="Avenir Book" panose="02000503020000020003" pitchFamily="2" charset="0"/>
              </a:rPr>
              <a:t>Member 5: Career Development &amp; Resources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Career resources module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Mentorship program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8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800" dirty="0">
                <a:latin typeface="Avenir Book" panose="02000503020000020003" pitchFamily="2" charset="0"/>
              </a:rPr>
              <a:t>Professional tools</a:t>
            </a: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  <a:p>
            <a:pPr lvl="0"/>
            <a:endParaRPr lang="en-US" sz="8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881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5F66F-5CD6-847F-128A-DA08F2242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4BBCBC-3BA0-9D6C-4AA4-E67CAA17D569}"/>
              </a:ext>
            </a:extLst>
          </p:cNvPr>
          <p:cNvSpPr txBox="1"/>
          <p:nvPr/>
        </p:nvSpPr>
        <p:spPr>
          <a:xfrm>
            <a:off x="3789829" y="331693"/>
            <a:ext cx="156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Benefits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0CA7A0-7800-6ED5-E068-54EFB1F82F8A}"/>
              </a:ext>
            </a:extLst>
          </p:cNvPr>
          <p:cNvSpPr txBox="1"/>
          <p:nvPr/>
        </p:nvSpPr>
        <p:spPr>
          <a:xfrm>
            <a:off x="941294" y="1255059"/>
            <a:ext cx="7342094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Avenir Book" panose="02000503020000020003" pitchFamily="2" charset="0"/>
              </a:rPr>
              <a:t>Users (Students)</a:t>
            </a:r>
          </a:p>
          <a:p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Avenir Book" panose="02000503020000020003" pitchFamily="2" charset="0"/>
              </a:rPr>
              <a:t>Access to industry mentors and personalized guidance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Avenir Book" panose="02000503020000020003" pitchFamily="2" charset="0"/>
              </a:rPr>
              <a:t>Easy registration for academic events and workshops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Avenir Book" panose="02000503020000020003" pitchFamily="2" charset="0"/>
              </a:rPr>
              <a:t>Career resources and professional development tools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Avenir Book" panose="02000503020000020003" pitchFamily="2" charset="0"/>
              </a:rPr>
              <a:t>Real-time networking opportunities</a:t>
            </a:r>
          </a:p>
          <a:p>
            <a:endParaRPr lang="en-US" sz="1000" dirty="0">
              <a:latin typeface="Avenir Book" panose="02000503020000020003" pitchFamily="2" charset="0"/>
            </a:endParaRPr>
          </a:p>
          <a:p>
            <a:r>
              <a:rPr lang="en-US" sz="1000" b="1" dirty="0">
                <a:latin typeface="Avenir Book" panose="02000503020000020003" pitchFamily="2" charset="0"/>
              </a:rPr>
              <a:t>Organizers</a:t>
            </a:r>
          </a:p>
          <a:p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Avenir Book" panose="02000503020000020003" pitchFamily="2" charset="0"/>
              </a:rPr>
              <a:t>Streamlined event creation and management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Avenir Book" panose="02000503020000020003" pitchFamily="2" charset="0"/>
              </a:rPr>
              <a:t>Session scheduling system</a:t>
            </a:r>
          </a:p>
          <a:p>
            <a:endParaRPr lang="en-US" sz="1000" dirty="0">
              <a:latin typeface="Avenir Book" panose="02000503020000020003" pitchFamily="2" charset="0"/>
            </a:endParaRPr>
          </a:p>
          <a:p>
            <a:r>
              <a:rPr lang="en-US" sz="1000" b="1" dirty="0">
                <a:latin typeface="Avenir Book" panose="02000503020000020003" pitchFamily="2" charset="0"/>
              </a:rPr>
              <a:t>Employers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Avenir Book" panose="02000503020000020003" pitchFamily="2" charset="0"/>
              </a:rPr>
              <a:t>Direct access to qualified candidates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Avenir Book" panose="02000503020000020003" pitchFamily="2" charset="0"/>
              </a:rPr>
              <a:t>Job and internship posting capabilities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Avenir Book" panose="02000503020000020003" pitchFamily="2" charset="0"/>
              </a:rPr>
              <a:t>Real-time communication with potential hires</a:t>
            </a:r>
          </a:p>
          <a:p>
            <a:endParaRPr lang="en-US" sz="1000" dirty="0">
              <a:latin typeface="Avenir Book" panose="02000503020000020003" pitchFamily="2" charset="0"/>
            </a:endParaRPr>
          </a:p>
          <a:p>
            <a:r>
              <a:rPr lang="en-US" sz="1000" b="1" dirty="0">
                <a:latin typeface="Avenir Book" panose="02000503020000020003" pitchFamily="2" charset="0"/>
              </a:rPr>
              <a:t>Mentors</a:t>
            </a:r>
          </a:p>
          <a:p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Avenir Book" panose="02000503020000020003" pitchFamily="2" charset="0"/>
              </a:rPr>
              <a:t>Efficient mentee management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Avenir Book" panose="02000503020000020003" pitchFamily="2" charset="0"/>
              </a:rPr>
              <a:t>Professional profile showcase</a:t>
            </a:r>
          </a:p>
          <a:p>
            <a:endParaRPr lang="en-US" sz="1000" dirty="0">
              <a:latin typeface="Avenir Book" panose="02000503020000020003" pitchFamily="2" charset="0"/>
            </a:endParaRPr>
          </a:p>
          <a:p>
            <a:endParaRPr lang="en-US" sz="10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878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90816C-350A-9BCC-C761-52E791746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85ED19-C017-3DA7-8C10-25E4D92B22D4}"/>
              </a:ext>
            </a:extLst>
          </p:cNvPr>
          <p:cNvSpPr txBox="1"/>
          <p:nvPr/>
        </p:nvSpPr>
        <p:spPr>
          <a:xfrm>
            <a:off x="2947146" y="376516"/>
            <a:ext cx="3606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venir Book" panose="02000503020000020003" pitchFamily="2" charset="0"/>
              </a:rPr>
              <a:t>Challenges Faced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046533-9EE6-3DE3-4336-F58D1C7A1331}"/>
              </a:ext>
            </a:extLst>
          </p:cNvPr>
          <p:cNvSpPr txBox="1"/>
          <p:nvPr/>
        </p:nvSpPr>
        <p:spPr>
          <a:xfrm>
            <a:off x="941294" y="1255059"/>
            <a:ext cx="734209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Technical Hurdles &amp; Solutions</a:t>
            </a:r>
          </a:p>
          <a:p>
            <a:endParaRPr lang="en-US" sz="10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Real-time Chat Implementation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Challenge:</a:t>
            </a:r>
            <a:r>
              <a:rPr lang="en-US" sz="1200" dirty="0">
                <a:latin typeface="Avenir Book" panose="02000503020000020003" pitchFamily="2" charset="0"/>
              </a:rPr>
              <a:t> WebSocket integration with MySQL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Solution:</a:t>
            </a:r>
            <a:r>
              <a:rPr lang="en-US" sz="1200" dirty="0">
                <a:latin typeface="Avenir Book" panose="02000503020000020003" pitchFamily="2" charset="0"/>
              </a:rPr>
              <a:t> Custom PHP WebSocket server with message queuing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Role-based Navigation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Challenge:</a:t>
            </a:r>
            <a:r>
              <a:rPr lang="en-US" sz="1200" dirty="0">
                <a:latin typeface="Avenir Book" panose="02000503020000020003" pitchFamily="2" charset="0"/>
              </a:rPr>
              <a:t> Dynamic menu based on user roles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Solution:</a:t>
            </a:r>
            <a:r>
              <a:rPr lang="en-US" sz="1200" dirty="0">
                <a:latin typeface="Avenir Book" panose="02000503020000020003" pitchFamily="2" charset="0"/>
              </a:rPr>
              <a:t> Implemented filtered navigation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Event Management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Challenge: </a:t>
            </a:r>
            <a:r>
              <a:rPr lang="en-US" sz="1200" dirty="0">
                <a:latin typeface="Avenir Book" panose="02000503020000020003" pitchFamily="2" charset="0"/>
              </a:rPr>
              <a:t>Complex event registration system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sz="1200" dirty="0">
              <a:latin typeface="Avenir Book" panose="02000503020000020003" pitchFamily="2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Book" panose="02000503020000020003" pitchFamily="2" charset="0"/>
              </a:rPr>
              <a:t>Solution:</a:t>
            </a:r>
            <a:r>
              <a:rPr lang="en-US" sz="1200" dirty="0">
                <a:latin typeface="Avenir Book" panose="02000503020000020003" pitchFamily="2" charset="0"/>
              </a:rPr>
              <a:t> Integrated calendar with real-time updates</a:t>
            </a:r>
          </a:p>
          <a:p>
            <a:endParaRPr lang="en-US" sz="1000" dirty="0">
              <a:latin typeface="Avenir Book" panose="02000503020000020003" pitchFamily="2" charset="0"/>
            </a:endParaRPr>
          </a:p>
          <a:p>
            <a:endParaRPr lang="en-US" sz="1000" dirty="0">
              <a:latin typeface="Avenir Book" panose="02000503020000020003" pitchFamily="2" charset="0"/>
            </a:endParaRPr>
          </a:p>
          <a:p>
            <a:endParaRPr lang="en-US" sz="10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3067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2063</TotalTime>
  <Words>429</Words>
  <Application>Microsoft Macintosh PowerPoint</Application>
  <PresentationFormat>On-screen Show (4:3)</PresentationFormat>
  <Paragraphs>204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Avenir Book</vt:lpstr>
      <vt:lpstr>Office Theme</vt:lpstr>
      <vt:lpstr>PowerPoint Presentation</vt:lpstr>
      <vt:lpstr>PHASE 4  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>University of Texas at Arlington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Tackett</dc:creator>
  <cp:lastModifiedBy>Mekala, Raga Shreya</cp:lastModifiedBy>
  <cp:revision>119</cp:revision>
  <dcterms:created xsi:type="dcterms:W3CDTF">2013-10-16T17:47:49Z</dcterms:created>
  <dcterms:modified xsi:type="dcterms:W3CDTF">2024-11-25T03:06:18Z</dcterms:modified>
</cp:coreProperties>
</file>

<file path=docProps/thumbnail.jpeg>
</file>